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9"/>
  </p:notesMasterIdLst>
  <p:sldIdLst>
    <p:sldId id="264" r:id="rId2"/>
    <p:sldId id="265" r:id="rId3"/>
    <p:sldId id="266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FF0000"/>
    <a:srgbClr val="FF3300"/>
    <a:srgbClr val="5F5F5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06ED0-0468-402B-9749-C66109C5A173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8EA09-ADA5-4E15-BC38-DF4B9EB6BCD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228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 Chatelier’s Principle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 Chatelier’s Principle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5406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LeChatelier’s Principle</a:t>
            </a:r>
          </a:p>
          <a:p>
            <a:r>
              <a:rPr lang="en-US" smtClean="0"/>
              <a:t>When a system at</a:t>
            </a:r>
          </a:p>
          <a:p>
            <a:r>
              <a:rPr lang="en-US" smtClean="0"/>
              <a:t>equilibrium is placed under</a:t>
            </a:r>
          </a:p>
          <a:p>
            <a:r>
              <a:rPr lang="en-US" smtClean="0"/>
              <a:t>stress, the system will</a:t>
            </a:r>
          </a:p>
          <a:p>
            <a:r>
              <a:rPr lang="en-US" smtClean="0"/>
              <a:t>undergo a change in such</a:t>
            </a:r>
          </a:p>
          <a:p>
            <a:r>
              <a:rPr lang="en-US" smtClean="0"/>
              <a:t>a way as to relieve that</a:t>
            </a:r>
          </a:p>
          <a:p>
            <a:r>
              <a:rPr lang="en-US" smtClean="0"/>
              <a:t>stress and restore a </a:t>
            </a:r>
          </a:p>
          <a:p>
            <a:r>
              <a:rPr lang="en-US" smtClean="0"/>
              <a:t>state of equilibrium.</a:t>
            </a:r>
          </a:p>
          <a:p>
            <a:r>
              <a:rPr lang="en-US" smtClean="0"/>
              <a:t>Henry Le Chatelier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LeChatelier’s Principle</a:t>
            </a:r>
          </a:p>
          <a:p>
            <a:r>
              <a:rPr lang="en-US" smtClean="0"/>
              <a:t>When a system at</a:t>
            </a:r>
          </a:p>
          <a:p>
            <a:r>
              <a:rPr lang="en-US" smtClean="0"/>
              <a:t>equilibrium is placed under</a:t>
            </a:r>
          </a:p>
          <a:p>
            <a:r>
              <a:rPr lang="en-US" smtClean="0"/>
              <a:t>stress, the system will</a:t>
            </a:r>
          </a:p>
          <a:p>
            <a:r>
              <a:rPr lang="en-US" smtClean="0"/>
              <a:t>undergo a change in such</a:t>
            </a:r>
          </a:p>
          <a:p>
            <a:r>
              <a:rPr lang="en-US" smtClean="0"/>
              <a:t>a way as to relieve that</a:t>
            </a:r>
          </a:p>
          <a:p>
            <a:r>
              <a:rPr lang="en-US" smtClean="0"/>
              <a:t>stress and restore a </a:t>
            </a:r>
          </a:p>
          <a:p>
            <a:r>
              <a:rPr lang="en-US" smtClean="0"/>
              <a:t>state of equilibrium.</a:t>
            </a:r>
          </a:p>
          <a:p>
            <a:r>
              <a:rPr lang="en-US" smtClean="0"/>
              <a:t>Henry Le Chatelier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030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When you take something away from a system at equilibrium, the system shifts in such a way as to replace some what you’ve taken away.</a:t>
            </a:r>
          </a:p>
          <a:p>
            <a:r>
              <a:rPr lang="en-US" smtClean="0"/>
              <a:t>Le Chatelier Translated:</a:t>
            </a:r>
          </a:p>
          <a:p>
            <a:r>
              <a:rPr lang="en-US" smtClean="0"/>
              <a:t>When you add something to a system at equilibrium, the system shifts in such a way as to use up some of what you’ve added.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When you take something away from a system at equilibrium, the system shifts in such a way as to replace some what you’ve taken away.</a:t>
            </a:r>
          </a:p>
          <a:p>
            <a:r>
              <a:rPr lang="en-US" smtClean="0"/>
              <a:t>Le Chatelier Translated:</a:t>
            </a:r>
          </a:p>
          <a:p>
            <a:r>
              <a:rPr lang="en-US" smtClean="0"/>
              <a:t>When you add something to a system at equilibrium, the system shifts in such a way as to use up some of what you’ve added.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6060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#1</a:t>
            </a:r>
          </a:p>
          <a:p>
            <a:r>
              <a:rPr lang="en-US" smtClean="0"/>
              <a:t>A closed container of ice and water is at equilibrium. Then, the temperature is raised.</a:t>
            </a:r>
          </a:p>
          <a:p>
            <a:r>
              <a:rPr lang="en-US" smtClean="0"/>
              <a:t>Ice  +  Energy    Water</a:t>
            </a:r>
          </a:p>
          <a:p>
            <a:r>
              <a:rPr lang="en-US" smtClean="0"/>
              <a:t>The system temporarily shifts to the _______ to restore equilibrium.</a:t>
            </a:r>
          </a:p>
          <a:p>
            <a:r>
              <a:rPr lang="en-US" smtClean="0"/>
              <a:t>right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#1</a:t>
            </a:r>
          </a:p>
          <a:p>
            <a:r>
              <a:rPr lang="en-US" smtClean="0"/>
              <a:t>A closed container of ice and water is at equilibrium. Then, the temperature is raised.</a:t>
            </a:r>
          </a:p>
          <a:p>
            <a:r>
              <a:rPr lang="en-US" smtClean="0"/>
              <a:t>Ice  +  Energy    Water</a:t>
            </a:r>
          </a:p>
          <a:p>
            <a:r>
              <a:rPr lang="en-US" smtClean="0"/>
              <a:t>The system temporarily shifts to the _______ to restore equilibrium.</a:t>
            </a:r>
          </a:p>
          <a:p>
            <a:r>
              <a:rPr lang="en-US" smtClean="0"/>
              <a:t>right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9504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#2</a:t>
            </a:r>
          </a:p>
          <a:p>
            <a:r>
              <a:rPr lang="en-US" smtClean="0"/>
              <a:t>A closed container of N2O4 and NO2 is at equilibrium. NO2 is added to the container.</a:t>
            </a:r>
          </a:p>
          <a:p>
            <a:r>
              <a:rPr lang="en-US" smtClean="0"/>
              <a:t>N2O4 (g)  +  Energy    2 NO2 (g) </a:t>
            </a:r>
          </a:p>
          <a:p>
            <a:r>
              <a:rPr lang="en-US" smtClean="0"/>
              <a:t>The system temporarily shifts to the _______ to restore equilibrium.</a:t>
            </a:r>
          </a:p>
          <a:p>
            <a:r>
              <a:rPr lang="en-US" smtClean="0"/>
              <a:t>left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#2</a:t>
            </a:r>
          </a:p>
          <a:p>
            <a:r>
              <a:rPr lang="en-US" smtClean="0"/>
              <a:t>A closed container of N2O4 and NO2 is at equilibrium. NO2 is added to the container.</a:t>
            </a:r>
          </a:p>
          <a:p>
            <a:r>
              <a:rPr lang="en-US" smtClean="0"/>
              <a:t>N2O4 (g)  +  Energy    2 NO2 (g) </a:t>
            </a:r>
          </a:p>
          <a:p>
            <a:r>
              <a:rPr lang="en-US" smtClean="0"/>
              <a:t>The system temporarily shifts to the _______ to restore equilibrium.</a:t>
            </a:r>
          </a:p>
          <a:p>
            <a:r>
              <a:rPr lang="en-US" smtClean="0"/>
              <a:t>left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5752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#3</a:t>
            </a:r>
          </a:p>
          <a:p>
            <a:r>
              <a:rPr lang="en-US" smtClean="0"/>
              <a:t>A closed container of water and its vapor is at equilibrium. Vapor is removed from the system.</a:t>
            </a:r>
          </a:p>
          <a:p>
            <a:r>
              <a:rPr lang="en-US" smtClean="0"/>
              <a:t>water  +  Energy    vapor</a:t>
            </a:r>
          </a:p>
          <a:p>
            <a:r>
              <a:rPr lang="en-US" smtClean="0"/>
              <a:t>The system temporarily shifts to the _______ to restore equilibrium.</a:t>
            </a:r>
          </a:p>
          <a:p>
            <a:r>
              <a:rPr lang="en-US" smtClean="0"/>
              <a:t>right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#3</a:t>
            </a:r>
          </a:p>
          <a:p>
            <a:r>
              <a:rPr lang="en-US" smtClean="0"/>
              <a:t>A closed container of water and its vapor is at equilibrium. Vapor is removed from the system.</a:t>
            </a:r>
          </a:p>
          <a:p>
            <a:r>
              <a:rPr lang="en-US" smtClean="0"/>
              <a:t>water  +  Energy    vapor</a:t>
            </a:r>
          </a:p>
          <a:p>
            <a:r>
              <a:rPr lang="en-US" smtClean="0"/>
              <a:t>The system temporarily shifts to the _______ to restore equilibrium.</a:t>
            </a:r>
          </a:p>
          <a:p>
            <a:r>
              <a:rPr lang="en-US" smtClean="0"/>
              <a:t>right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137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#4</a:t>
            </a:r>
          </a:p>
          <a:p>
            <a:r>
              <a:rPr lang="en-US" smtClean="0"/>
              <a:t>A closed container of N2O4 and NO2 is at equilibrium. The pressure is increased.</a:t>
            </a:r>
          </a:p>
          <a:p>
            <a:r>
              <a:rPr lang="en-US" smtClean="0"/>
              <a:t>N2O4 (g)  +  Energy  2 NO2 (g) </a:t>
            </a:r>
          </a:p>
          <a:p>
            <a:r>
              <a:rPr lang="en-US" smtClean="0"/>
              <a:t>The system temporarily shifts to the _______ to restore equilibrium, because there are fewer moles of gas on that side of the equation.</a:t>
            </a:r>
          </a:p>
          <a:p>
            <a:r>
              <a:rPr lang="en-US" smtClean="0"/>
              <a:t>left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#4</a:t>
            </a:r>
          </a:p>
          <a:p>
            <a:r>
              <a:rPr lang="en-US" smtClean="0"/>
              <a:t>A closed container of N2O4 and NO2 is at equilibrium. The pressure is increased.</a:t>
            </a:r>
          </a:p>
          <a:p>
            <a:r>
              <a:rPr lang="en-US" smtClean="0"/>
              <a:t>N2O4 (g)  +  Energy  2 NO2 (g) </a:t>
            </a:r>
          </a:p>
          <a:p>
            <a:r>
              <a:rPr lang="en-US" smtClean="0"/>
              <a:t>The system temporarily shifts to the _______ to restore equilibrium, because there are fewer moles of gas on that side of the equation.</a:t>
            </a:r>
          </a:p>
          <a:p>
            <a:r>
              <a:rPr lang="en-US" smtClean="0"/>
              <a:t>left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0235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a/a6/Lechatelier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000000"/>
                </a:solidFill>
              </a:rPr>
              <a:t>Le </a:t>
            </a:r>
            <a:r>
              <a:rPr lang="en-US" sz="4800" dirty="0" err="1" smtClean="0">
                <a:solidFill>
                  <a:srgbClr val="000000"/>
                </a:solidFill>
              </a:rPr>
              <a:t>Chatelier’s</a:t>
            </a:r>
            <a:r>
              <a:rPr lang="en-US" sz="4800" dirty="0" smtClean="0">
                <a:solidFill>
                  <a:srgbClr val="000000"/>
                </a:solidFill>
              </a:rPr>
              <a:t> Principle</a:t>
            </a:r>
            <a:endParaRPr lang="en-US" sz="4800" dirty="0">
              <a:solidFill>
                <a:srgbClr val="000000"/>
              </a:solidFill>
            </a:endParaRPr>
          </a:p>
        </p:txBody>
      </p:sp>
      <p:pic>
        <p:nvPicPr>
          <p:cNvPr id="5" name="Picture 4" descr="seesa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2743200"/>
            <a:ext cx="4876800" cy="26581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762000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LeChatelier’s</a:t>
            </a:r>
            <a:r>
              <a:rPr lang="en-US" dirty="0">
                <a:solidFill>
                  <a:srgbClr val="000000"/>
                </a:solidFill>
              </a:rPr>
              <a:t> Principle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5410200" cy="3733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200" dirty="0">
                <a:solidFill>
                  <a:srgbClr val="000000"/>
                </a:solidFill>
              </a:rPr>
              <a:t>When a system </a:t>
            </a:r>
            <a:r>
              <a:rPr lang="en-US" sz="3200" dirty="0" smtClean="0">
                <a:solidFill>
                  <a:srgbClr val="000000"/>
                </a:solidFill>
              </a:rPr>
              <a:t>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equilibrium </a:t>
            </a:r>
            <a:r>
              <a:rPr lang="en-US" sz="3200" dirty="0">
                <a:solidFill>
                  <a:srgbClr val="000000"/>
                </a:solidFill>
              </a:rPr>
              <a:t>is placed </a:t>
            </a:r>
            <a:r>
              <a:rPr lang="en-US" sz="3200" dirty="0" smtClean="0">
                <a:solidFill>
                  <a:srgbClr val="000000"/>
                </a:solidFill>
              </a:rPr>
              <a:t>under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stress</a:t>
            </a:r>
            <a:r>
              <a:rPr lang="en-US" sz="3200" dirty="0">
                <a:solidFill>
                  <a:srgbClr val="000000"/>
                </a:solidFill>
              </a:rPr>
              <a:t>, the system </a:t>
            </a:r>
            <a:r>
              <a:rPr lang="en-US" sz="3200" dirty="0" smtClean="0">
                <a:solidFill>
                  <a:srgbClr val="000000"/>
                </a:solidFill>
              </a:rPr>
              <a:t>will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undergo </a:t>
            </a:r>
            <a:r>
              <a:rPr lang="en-US" sz="3200" dirty="0">
                <a:solidFill>
                  <a:srgbClr val="000000"/>
                </a:solidFill>
              </a:rPr>
              <a:t>a change in </a:t>
            </a:r>
            <a:r>
              <a:rPr lang="en-US" sz="3200" dirty="0" smtClean="0">
                <a:solidFill>
                  <a:srgbClr val="000000"/>
                </a:solidFill>
              </a:rPr>
              <a:t>such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a </a:t>
            </a:r>
            <a:r>
              <a:rPr lang="en-US" sz="3200" dirty="0">
                <a:solidFill>
                  <a:srgbClr val="000000"/>
                </a:solidFill>
              </a:rPr>
              <a:t>way as to relieve </a:t>
            </a:r>
            <a:r>
              <a:rPr lang="en-US" sz="3200" dirty="0" smtClean="0">
                <a:solidFill>
                  <a:srgbClr val="000000"/>
                </a:solidFill>
              </a:rPr>
              <a:t>that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stress and restore a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state of equilibrium.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69637" name="Picture 5" descr="File:Lechatelie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676400"/>
            <a:ext cx="2266950" cy="2428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141540" y="1295400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Henry Le </a:t>
            </a:r>
            <a:r>
              <a:rPr lang="en-US" sz="1800" dirty="0" err="1" smtClean="0">
                <a:solidFill>
                  <a:srgbClr val="000000"/>
                </a:solidFill>
              </a:rPr>
              <a:t>Chatelier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72400" cy="1905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>
                <a:solidFill>
                  <a:srgbClr val="000000"/>
                </a:solidFill>
              </a:rPr>
              <a:t>When you take something away from a system at equilibrium, the system </a:t>
            </a:r>
            <a:r>
              <a:rPr lang="en-US" sz="2800" dirty="0">
                <a:solidFill>
                  <a:srgbClr val="C00000"/>
                </a:solidFill>
              </a:rPr>
              <a:t>shifts </a:t>
            </a:r>
            <a:r>
              <a:rPr lang="en-US" sz="2800" dirty="0">
                <a:solidFill>
                  <a:srgbClr val="000000"/>
                </a:solidFill>
              </a:rPr>
              <a:t>in such a way as to </a:t>
            </a:r>
            <a:r>
              <a:rPr lang="en-US" sz="2800" dirty="0">
                <a:solidFill>
                  <a:srgbClr val="C00000"/>
                </a:solidFill>
              </a:rPr>
              <a:t>replace </a:t>
            </a:r>
            <a:r>
              <a:rPr lang="en-US" sz="2800" dirty="0" smtClean="0">
                <a:solidFill>
                  <a:srgbClr val="C00000"/>
                </a:solidFill>
              </a:rPr>
              <a:t>some what </a:t>
            </a:r>
            <a:r>
              <a:rPr lang="en-US" sz="2800" dirty="0">
                <a:solidFill>
                  <a:srgbClr val="C00000"/>
                </a:solidFill>
              </a:rPr>
              <a:t>you’ve taken away.</a:t>
            </a:r>
          </a:p>
        </p:txBody>
      </p:sp>
      <p:sp>
        <p:nvSpPr>
          <p:cNvPr id="70659" name="Text Box 3"/>
          <p:cNvSpPr txBox="1">
            <a:spLocks noGrp="1" noChangeArrowheads="1"/>
          </p:cNvSpPr>
          <p:nvPr>
            <p:ph type="title"/>
          </p:nvPr>
        </p:nvSpPr>
        <p:spPr>
          <a:xfrm>
            <a:off x="533400" y="228600"/>
            <a:ext cx="7391400" cy="914400"/>
          </a:xfrm>
          <a:noFill/>
          <a:ln/>
        </p:spPr>
        <p:txBody>
          <a:bodyPr/>
          <a:lstStyle/>
          <a:p>
            <a:pPr algn="l"/>
            <a:r>
              <a:rPr lang="en-US" u="sng" dirty="0">
                <a:solidFill>
                  <a:srgbClr val="000000"/>
                </a:solidFill>
                <a:effectLst/>
              </a:rPr>
              <a:t>Le </a:t>
            </a:r>
            <a:r>
              <a:rPr lang="en-US" u="sng" dirty="0" err="1">
                <a:solidFill>
                  <a:srgbClr val="000000"/>
                </a:solidFill>
                <a:effectLst/>
              </a:rPr>
              <a:t>Chatelier</a:t>
            </a:r>
            <a:r>
              <a:rPr lang="en-US" u="sng" dirty="0">
                <a:solidFill>
                  <a:srgbClr val="000000"/>
                </a:solidFill>
                <a:effectLst/>
              </a:rPr>
              <a:t> Translated: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609600" y="3124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When you add something to a system at equilibrium, the system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shifts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such a way as to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use up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of what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you’ve added.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build="p"/>
      <p:bldP spid="706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 err="1">
                <a:solidFill>
                  <a:srgbClr val="000000"/>
                </a:solidFill>
              </a:rPr>
              <a:t>LeChatelier</a:t>
            </a:r>
            <a:r>
              <a:rPr lang="en-US" u="sng" dirty="0">
                <a:solidFill>
                  <a:srgbClr val="000000"/>
                </a:solidFill>
              </a:rPr>
              <a:t> Example #1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83058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 closed container of ice and water is at equilibrium. Then, the temperature is raised.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09800" y="3151188"/>
            <a:ext cx="479425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Ice  +  Energy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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  Water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4419600" y="2590800"/>
            <a:ext cx="0" cy="609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76962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The system temporarily shifts to the _______ to restore equilibrium.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4724400" y="2971800"/>
            <a:ext cx="1905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295400" y="4343400"/>
            <a:ext cx="10175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 animBg="1"/>
      <p:bldP spid="8198" grpId="0"/>
      <p:bldP spid="8199" grpId="0" animBg="1"/>
      <p:bldP spid="82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 err="1">
                <a:solidFill>
                  <a:srgbClr val="000000"/>
                </a:solidFill>
              </a:rPr>
              <a:t>LeChatelier</a:t>
            </a:r>
            <a:r>
              <a:rPr lang="en-US" u="sng" dirty="0">
                <a:solidFill>
                  <a:srgbClr val="000000"/>
                </a:solidFill>
              </a:rPr>
              <a:t> Example #2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98525" y="1417638"/>
            <a:ext cx="78644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 closed container of N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baseline="-25000" dirty="0">
                <a:solidFill>
                  <a:srgbClr val="000000"/>
                </a:solidFill>
              </a:rPr>
              <a:t>4</a:t>
            </a:r>
            <a:r>
              <a:rPr lang="en-US" dirty="0">
                <a:solidFill>
                  <a:srgbClr val="000000"/>
                </a:solidFill>
              </a:rPr>
              <a:t> and NO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is at equilibrium. </a:t>
            </a:r>
            <a:r>
              <a:rPr lang="en-US" dirty="0">
                <a:solidFill>
                  <a:srgbClr val="FF0000"/>
                </a:solidFill>
              </a:rPr>
              <a:t>NO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 is added </a:t>
            </a:r>
            <a:r>
              <a:rPr lang="en-US" dirty="0">
                <a:solidFill>
                  <a:srgbClr val="000000"/>
                </a:solidFill>
              </a:rPr>
              <a:t>to the container.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905000" y="3151188"/>
            <a:ext cx="63246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4 </a:t>
            </a:r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(g)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 +  Energy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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  2 NO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b="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(g)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 </a:t>
            </a:r>
            <a:endParaRPr lang="en-US" baseline="-25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6858000" y="2590800"/>
            <a:ext cx="0" cy="609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71786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The system temporarily shifts to the _______ to restore equilibrium.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>
            <a:off x="3352800" y="2971800"/>
            <a:ext cx="3048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371600" y="4343400"/>
            <a:ext cx="8286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 animBg="1"/>
      <p:bldP spid="9222" grpId="0"/>
      <p:bldP spid="9223" grpId="0" animBg="1"/>
      <p:bldP spid="92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</a:rPr>
              <a:t>LeChatelier Example #3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85344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 closed container of water and its vapor is at equilibrium. </a:t>
            </a:r>
            <a:r>
              <a:rPr lang="en-US" dirty="0">
                <a:solidFill>
                  <a:srgbClr val="FF0000"/>
                </a:solidFill>
              </a:rPr>
              <a:t>Vapor is removed</a:t>
            </a:r>
            <a:r>
              <a:rPr lang="en-US" dirty="0">
                <a:solidFill>
                  <a:srgbClr val="000000"/>
                </a:solidFill>
              </a:rPr>
              <a:t> from the system.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133600" y="2514600"/>
            <a:ext cx="50117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water  +  Energy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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 vapor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6629400" y="3048000"/>
            <a:ext cx="0" cy="914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19200" y="4038600"/>
            <a:ext cx="71786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The system temporarily shifts to the _______ to restore equilibrium.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3276600" y="3276600"/>
            <a:ext cx="2895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600200" y="4419600"/>
            <a:ext cx="10175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 animBg="1"/>
      <p:bldP spid="10246" grpId="0"/>
      <p:bldP spid="10247" grpId="0" animBg="1"/>
      <p:bldP spid="102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 err="1">
                <a:solidFill>
                  <a:srgbClr val="000000"/>
                </a:solidFill>
              </a:rPr>
              <a:t>LeChatelier</a:t>
            </a:r>
            <a:r>
              <a:rPr lang="en-US" u="sng" dirty="0">
                <a:solidFill>
                  <a:srgbClr val="000000"/>
                </a:solidFill>
              </a:rPr>
              <a:t> Example #4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98525" y="1417638"/>
            <a:ext cx="78644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 closed container of N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baseline="-25000" dirty="0">
                <a:solidFill>
                  <a:srgbClr val="000000"/>
                </a:solidFill>
              </a:rPr>
              <a:t>4</a:t>
            </a:r>
            <a:r>
              <a:rPr lang="en-US" dirty="0">
                <a:solidFill>
                  <a:srgbClr val="000000"/>
                </a:solidFill>
              </a:rPr>
              <a:t> and NO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is at equilibrium. The </a:t>
            </a:r>
            <a:r>
              <a:rPr lang="en-US" dirty="0">
                <a:solidFill>
                  <a:srgbClr val="FF0000"/>
                </a:solidFill>
              </a:rPr>
              <a:t>pressure is increased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05000" y="3151188"/>
            <a:ext cx="63246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baseline="-25000" dirty="0">
                <a:solidFill>
                  <a:srgbClr val="000000"/>
                </a:solidFill>
              </a:rPr>
              <a:t>4 </a:t>
            </a:r>
            <a:r>
              <a:rPr lang="en-US" b="0" dirty="0">
                <a:solidFill>
                  <a:srgbClr val="000000"/>
                </a:solidFill>
              </a:rPr>
              <a:t>(g)</a:t>
            </a:r>
            <a:r>
              <a:rPr lang="en-US" dirty="0">
                <a:solidFill>
                  <a:srgbClr val="000000"/>
                </a:solidFill>
              </a:rPr>
              <a:t>  +  Energy 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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 2 NO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 </a:t>
            </a:r>
            <a:r>
              <a:rPr lang="en-US" b="0" dirty="0">
                <a:solidFill>
                  <a:srgbClr val="000000"/>
                </a:solidFill>
                <a:sym typeface="Wingdings" pitchFamily="2" charset="2"/>
              </a:rPr>
              <a:t>(g)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14400" y="3962400"/>
            <a:ext cx="7696200" cy="180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The system temporarily shifts to the _______ to restore equilibrium, because there are </a:t>
            </a:r>
            <a:r>
              <a:rPr lang="en-US" i="1">
                <a:solidFill>
                  <a:srgbClr val="000000"/>
                </a:solidFill>
              </a:rPr>
              <a:t>fewer moles of gas</a:t>
            </a:r>
            <a:r>
              <a:rPr lang="en-US">
                <a:solidFill>
                  <a:srgbClr val="000000"/>
                </a:solidFill>
              </a:rPr>
              <a:t> on that side of the equation.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3352800" y="2971800"/>
            <a:ext cx="3048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295400" y="4343400"/>
            <a:ext cx="8286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 animBg="1"/>
      <p:bldP spid="11271" grpId="0"/>
    </p:bldLst>
  </p:timing>
</p:sld>
</file>

<file path=ppt/theme/theme1.xml><?xml version="1.0" encoding="utf-8"?>
<a:theme xmlns:a="http://schemas.openxmlformats.org/drawingml/2006/main" name="1_chemistry">
  <a:themeElements>
    <a:clrScheme name="1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843</Words>
  <Application>Microsoft Office PowerPoint</Application>
  <PresentationFormat>Екран (4:3)</PresentationFormat>
  <Paragraphs>99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1_chemistry</vt:lpstr>
      <vt:lpstr>Le Chatelier’s Principle</vt:lpstr>
      <vt:lpstr>LeChatelier’s Principle</vt:lpstr>
      <vt:lpstr>Le Chatelier Translated:</vt:lpstr>
      <vt:lpstr>LeChatelier Example #1</vt:lpstr>
      <vt:lpstr>LeChatelier Example #2</vt:lpstr>
      <vt:lpstr>LeChatelier Example #3</vt:lpstr>
      <vt:lpstr>LeChatelier Example #4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93</cp:revision>
  <dcterms:created xsi:type="dcterms:W3CDTF">2006-06-20T23:17:27Z</dcterms:created>
  <dcterms:modified xsi:type="dcterms:W3CDTF">2015-09-02T09:58:41Z</dcterms:modified>
</cp:coreProperties>
</file>